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379" autoAdjust="0"/>
  </p:normalViewPr>
  <p:slideViewPr>
    <p:cSldViewPr snapToGrid="0">
      <p:cViewPr varScale="1">
        <p:scale>
          <a:sx n="70" d="100"/>
          <a:sy n="70" d="100"/>
        </p:scale>
        <p:origin x="283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7B7F4-A503-9643-EE9D-DEF06EEB4A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2249C6-358D-10D8-1448-FB3F8959FE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7FB77-09C4-36FF-333A-8C05A1D9D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FEE39-FD52-4F59-82EE-253F679364A4}" type="datetimeFigureOut">
              <a:rPr lang="en-AU" smtClean="0"/>
              <a:t>29/06/2025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D9AFFB-7BA1-9210-D35E-626E84389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E242FD-CD7C-CACE-EA96-429009868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C1A9E-20D5-433F-98CB-06AE1DCA5E4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582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C5B7A-D77C-AD96-680B-F2D475CC7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DEC814-1ABA-CE13-5A43-638CA0DA3B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505B72-56B0-BFE2-AA31-EAFB5E3F1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FEE39-FD52-4F59-82EE-253F679364A4}" type="datetimeFigureOut">
              <a:rPr lang="en-AU" smtClean="0"/>
              <a:t>29/06/2025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B20C0E-D464-D807-07E5-83EC2E688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05E6E-9C4E-2E88-199E-03FE7F9DD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C1A9E-20D5-433F-98CB-06AE1DCA5E4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13982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94D895-4B3D-85CA-D474-F400469772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1938A8-9544-48E6-B4E3-9772DFDC5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27D9A-B4A0-3955-908C-F618B0A5F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FEE39-FD52-4F59-82EE-253F679364A4}" type="datetimeFigureOut">
              <a:rPr lang="en-AU" smtClean="0"/>
              <a:t>29/06/2025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6BE99-88DA-FBDD-4BA5-B7DC42F56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05F77-1C6A-7E7A-47E5-D91D0760D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C1A9E-20D5-433F-98CB-06AE1DCA5E4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0912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3013E-83C5-54B0-4888-9F0DF2F6B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8BB9A-6BE1-58D3-4FE5-2C25042B2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D19F9-62DD-D74A-5556-7C884B2F7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FEE39-FD52-4F59-82EE-253F679364A4}" type="datetimeFigureOut">
              <a:rPr lang="en-AU" smtClean="0"/>
              <a:t>29/06/2025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8BCE9A-1123-0487-C497-89A5A1355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625BC-607C-028E-C005-B1328A699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C1A9E-20D5-433F-98CB-06AE1DCA5E4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8172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AC2BA-AC16-4565-B398-8B2AE2F04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825E88-BDEB-F759-917E-F8CC02E85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8132A-25FC-5B57-8FD8-A9E1B5FFB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FEE39-FD52-4F59-82EE-253F679364A4}" type="datetimeFigureOut">
              <a:rPr lang="en-AU" smtClean="0"/>
              <a:t>29/06/2025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BCEE9-6CB5-9481-FA78-4D1D43B44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B2CEC0-3D9F-B368-6BE2-E590FB967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C1A9E-20D5-433F-98CB-06AE1DCA5E4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63024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7411A-022C-ADFE-2B2E-73C500A7F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421A6-03D6-91D3-3F59-93DDD9513A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89D0EC-0357-B2EB-1788-2EBF63B8F4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105287-E4CA-D03A-5A80-53EF9CEA8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FEE39-FD52-4F59-82EE-253F679364A4}" type="datetimeFigureOut">
              <a:rPr lang="en-AU" smtClean="0"/>
              <a:t>29/06/2025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FADF7F-89AF-76CE-F715-7940CFD9A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D680FB-56A1-126E-FB71-B8A7E76A6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C1A9E-20D5-433F-98CB-06AE1DCA5E4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13390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1E89E-2EE6-40B6-6FA9-F4F488B2F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EFEDA-D05C-263E-F0BB-56439EA31A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01405D-E6AB-3F98-6288-6E116D2A02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B4FCE1-5209-B76D-994C-149783C11A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13C412-3F79-EA46-4D40-5105134A3F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D17FB3-D642-C182-E51B-6530C16F9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FEE39-FD52-4F59-82EE-253F679364A4}" type="datetimeFigureOut">
              <a:rPr lang="en-AU" smtClean="0"/>
              <a:t>29/06/2025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287C66-098D-E02E-D102-00D5160C5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6C8988-D85C-EF46-8FE2-CBEAF0F1B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C1A9E-20D5-433F-98CB-06AE1DCA5E4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51533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90D49-E2B7-63E2-402D-B5EB1003D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172B56-9624-AAF0-1DFC-8814FD8E0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FEE39-FD52-4F59-82EE-253F679364A4}" type="datetimeFigureOut">
              <a:rPr lang="en-AU" smtClean="0"/>
              <a:t>29/06/2025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F5938D-7B29-109F-2B2F-4B3601495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93E658-BEE2-F6AE-88EA-2176F03D1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C1A9E-20D5-433F-98CB-06AE1DCA5E4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8296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961778-E87B-E022-6F18-D83736ECC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FEE39-FD52-4F59-82EE-253F679364A4}" type="datetimeFigureOut">
              <a:rPr lang="en-AU" smtClean="0"/>
              <a:t>29/06/2025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A5F958-1F60-8A2D-F042-E04B1BDF9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180837-EE65-155A-354C-5BC2B078D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C1A9E-20D5-433F-98CB-06AE1DCA5E4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9158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5F2D2-72A9-5155-E79C-172A6A2D7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186FE-5E43-3427-581B-4399F6CBD8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6D1530-CDAD-B580-52F0-6A32AC0E18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827780-9924-5F49-9D9A-B48CAEB20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FEE39-FD52-4F59-82EE-253F679364A4}" type="datetimeFigureOut">
              <a:rPr lang="en-AU" smtClean="0"/>
              <a:t>29/06/2025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D5187C-43C9-C51D-44C2-4447E8BF2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FCDD86-8C35-9621-73E4-0486356A2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C1A9E-20D5-433F-98CB-06AE1DCA5E4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1951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20C90-9931-C45E-FA9B-277B45C4F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8D898E-9393-406C-9655-CC9D691C32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0127C0-722F-0DAC-7714-8918D79C8F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C18349-6A98-A723-3E6B-667E3030A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FEE39-FD52-4F59-82EE-253F679364A4}" type="datetimeFigureOut">
              <a:rPr lang="en-AU" smtClean="0"/>
              <a:t>29/06/2025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17FB06-2035-49F3-F1D2-FFFE40D54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8541EF-AEC1-9196-AE39-F72E07E80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C1A9E-20D5-433F-98CB-06AE1DCA5E4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75127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8BFC06-3BB3-4B9A-2067-0CBC74AB9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9B8736-2D09-C086-C71A-CB6419AC59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C9F6E8-AA67-5B17-61BB-126008B9EF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3FEE39-FD52-4F59-82EE-253F679364A4}" type="datetimeFigureOut">
              <a:rPr lang="en-AU" smtClean="0"/>
              <a:t>29/06/2025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12A0AD-3F4F-D5F9-871D-F620949289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FD340-FD64-0979-696E-9083F0D03A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A9C1A9E-20D5-433F-98CB-06AE1DCA5E4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6012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C778D-6E85-1FC5-95A6-1B2FC0F89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77875"/>
          </a:xfrm>
        </p:spPr>
        <p:txBody>
          <a:bodyPr/>
          <a:lstStyle/>
          <a:p>
            <a:r>
              <a:rPr lang="en-AU" b="1" dirty="0"/>
              <a:t>Dataset Overview: Holiday Destinations</a:t>
            </a: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E05CFF-19F1-404D-5B19-353C42A99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59" y="742574"/>
            <a:ext cx="11469541" cy="5967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7569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FE3BF-BE34-8E0D-7D8A-7A8E0C9F3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2D748-9B9B-38A7-A435-3E65BA761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213CAE-851B-FD5B-8325-A7B873FAF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075" y="141784"/>
            <a:ext cx="11770906" cy="6531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869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43E6B-69FE-783D-6AFC-EC05E5D6C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874B6-58A4-EF9F-0F5F-022AD89772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570D29-BF4B-26A1-9D07-9744B5803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2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591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4A7E7-802B-F939-7DC7-B5E1CFFC8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8D0B4-4B02-089E-150E-8F0CB9F5A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F71894-AFFC-4B60-34C3-15CD3AB7F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2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2222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9F9A5-702F-7B1C-5A27-1712BED34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D622A-07C6-7619-B356-005ADC506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352518-E3B0-EEC0-7198-FCA6BEC89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61225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5096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34580-5C7E-A9A3-18C1-05EEB74E8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45A98-D24D-A5E1-DF43-D0B481587F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F83BA3-4FCC-B048-B176-87D7A6DB7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079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990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92A1B2-B98F-1F7A-A331-D8D5CE523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66" y="124914"/>
            <a:ext cx="12056668" cy="6733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348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7C8356-87A0-7FEC-6C88-F6833A3A43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107"/>
            <a:ext cx="12028714" cy="673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205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9825C9-5583-099F-4D56-AD009DADD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14" y="184642"/>
            <a:ext cx="11777043" cy="659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027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6365E-ACF1-11AA-7C9D-AE0D30390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B71670-DBBD-7220-763B-09ADACA747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8A79FA-9C79-E501-4758-939CC4891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57" y="97091"/>
            <a:ext cx="12083143" cy="6774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943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46D4C-9476-E28E-FB4A-F996FE216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52C96-55DE-1427-F000-4BC8FC671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CAE1A8-94FF-D690-E62F-D73A4D2FB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434"/>
            <a:ext cx="12132030" cy="6766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35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19865-4806-321C-0411-24685A2C2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931D3-12DC-73BA-F45F-43CC0D71B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329B9B-C15A-DC80-E0D6-06AF383FDF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057"/>
            <a:ext cx="12065548" cy="6672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47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7FF15-6F0C-0FF2-C7E3-9D745612B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26DFE5-3696-2F20-A2E4-ED1580AAC7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138338"/>
            <a:ext cx="12084551" cy="6719661"/>
          </a:xfrm>
        </p:spPr>
      </p:pic>
    </p:spTree>
    <p:extLst>
      <p:ext uri="{BB962C8B-B14F-4D97-AF65-F5344CB8AC3E}">
        <p14:creationId xmlns:p14="http://schemas.microsoft.com/office/powerpoint/2010/main" val="3273174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33F3A-791D-70DF-C557-6684119D8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3A770-849D-D0E3-584A-CFEB99A4C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BB87FD-39F0-31EA-0EE6-557E3B556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61" y="105724"/>
            <a:ext cx="12110534" cy="6752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9708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5</Words>
  <Application>Microsoft Office PowerPoint</Application>
  <PresentationFormat>Widescreen</PresentationFormat>
  <Paragraphs>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 Theme</vt:lpstr>
      <vt:lpstr>Dataset Overview: Holiday Destinations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Shumpei Komatsu</dc:creator>
  <cp:lastModifiedBy>Shumpei Komatsu</cp:lastModifiedBy>
  <cp:revision>1</cp:revision>
  <dcterms:created xsi:type="dcterms:W3CDTF">2025-06-29T04:42:13Z</dcterms:created>
  <dcterms:modified xsi:type="dcterms:W3CDTF">2025-06-29T04:58:55Z</dcterms:modified>
</cp:coreProperties>
</file>

<file path=docProps/thumbnail.jpeg>
</file>